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88" r:id="rId5"/>
    <p:sldId id="289" r:id="rId6"/>
    <p:sldId id="271" r:id="rId7"/>
    <p:sldId id="283" r:id="rId8"/>
    <p:sldId id="284" r:id="rId9"/>
    <p:sldId id="264" r:id="rId10"/>
    <p:sldId id="273" r:id="rId11"/>
    <p:sldId id="275" r:id="rId12"/>
    <p:sldId id="274" r:id="rId13"/>
    <p:sldId id="266" r:id="rId14"/>
    <p:sldId id="286" r:id="rId15"/>
    <p:sldId id="285" r:id="rId16"/>
    <p:sldId id="287" r:id="rId17"/>
    <p:sldId id="290" r:id="rId18"/>
    <p:sldId id="280" r:id="rId19"/>
    <p:sldId id="281" r:id="rId20"/>
    <p:sldId id="282" r:id="rId21"/>
    <p:sldId id="270" r:id="rId22"/>
    <p:sldId id="267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102" y="-10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0-10 years</c:v>
                </c:pt>
                <c:pt idx="1">
                  <c:v>11-19 years</c:v>
                </c:pt>
                <c:pt idx="2">
                  <c:v>20-30 years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AB-4F9B-9350-80506BFAC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A97-4E48-B97A-754E585AB6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endParaRPr lang="en-GB" sz="44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11521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Playtesting results…</a:t>
            </a:r>
          </a:p>
          <a:p>
            <a:r>
              <a:rPr lang="en-GB" dirty="0"/>
              <a:t>8 people play tested in total.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96939920"/>
              </p:ext>
            </p:extLst>
          </p:nvPr>
        </p:nvGraphicFramePr>
        <p:xfrm>
          <a:off x="107504" y="3501008"/>
          <a:ext cx="3827748" cy="255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78664706"/>
              </p:ext>
            </p:extLst>
          </p:nvPr>
        </p:nvGraphicFramePr>
        <p:xfrm>
          <a:off x="4499992" y="3429000"/>
          <a:ext cx="4200128" cy="2800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750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5112568"/>
          </a:xfrm>
        </p:spPr>
        <p:txBody>
          <a:bodyPr>
            <a:normAutofit/>
          </a:bodyPr>
          <a:lstStyle/>
          <a:p>
            <a:r>
              <a:rPr lang="en-GB" dirty="0"/>
              <a:t>Observations	</a:t>
            </a:r>
          </a:p>
          <a:p>
            <a:pPr lvl="1"/>
            <a:r>
              <a:rPr lang="en-GB" dirty="0"/>
              <a:t>Players were not bored</a:t>
            </a:r>
          </a:p>
          <a:p>
            <a:pPr lvl="1"/>
            <a:r>
              <a:rPr lang="en-GB" dirty="0"/>
              <a:t>Players were laughing, mocking each other and competing against each other in a friendly way.</a:t>
            </a:r>
          </a:p>
          <a:p>
            <a:pPr lvl="1"/>
            <a:r>
              <a:rPr lang="en-GB" dirty="0"/>
              <a:t>There weren’t players winning/scoring more consistently than the other</a:t>
            </a:r>
          </a:p>
          <a:p>
            <a:pPr lvl="1"/>
            <a:r>
              <a:rPr lang="en-GB" dirty="0"/>
              <a:t>No players gave up before the game was over.</a:t>
            </a:r>
          </a:p>
          <a:p>
            <a:pPr lvl="1"/>
            <a:r>
              <a:rPr lang="en-GB" dirty="0"/>
              <a:t>If a player is more experienced at the game, then skill can overcome chance. This may need to be balanced in future.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33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346388" cy="2232248"/>
          </a:xfrm>
        </p:spPr>
        <p:txBody>
          <a:bodyPr>
            <a:normAutofit/>
          </a:bodyPr>
          <a:lstStyle/>
          <a:p>
            <a:r>
              <a:rPr lang="en-GB" dirty="0"/>
              <a:t>Play tested both types of wave, and decided to use the maths wave as it created a better experience and allowed for a more customisable wave.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84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/>
              <a:t>Background is a solid colour with subtle detailing to adhere to squint test and prevent screen from being too busy.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C:\Users\Trevor\Documents\GitHub\second-semester-s2-group-4\Artwork\Finished\Concept1\Background\game_background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" y="3212976"/>
            <a:ext cx="437922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revor\Desktop\game_background_c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01973"/>
            <a:ext cx="4753818" cy="33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err="1" smtClean="0"/>
              <a:t>Forground</a:t>
            </a:r>
            <a:r>
              <a:rPr lang="en-GB" dirty="0" smtClean="0"/>
              <a:t> has been iterated many, many times.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101" name="Picture 5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76123" cy="47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5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Foreground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4" descr="C:\Users\Trevor\Documents\GitHub\second-semester-s2-group-4\Artwork\Finished\Concept1\Forground\border_iterations\game_border new_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9034"/>
            <a:ext cx="4355976" cy="30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revor\Documents\GitHub\second-semester-s2-group-4\Artwork\Finished\Concept1\Forground\fore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4461046" cy="25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revor\Documents\GitHub\second-semester-s2-group-4\Artwork\Finished\Concept1\Forground\foreground concept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96752"/>
            <a:ext cx="4499992" cy="25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revor\Documents\GitHub\second-semester-s2-group-4\Artwork\Finished\Concept1\Forground\border_iterations\game_border_newgoal_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54" y="3779035"/>
            <a:ext cx="4355246" cy="307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revor\Documents\GitHub\second-semester-s2-group-4\Artwork\Finished\Concept1\Forground\FINAL_go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860355"/>
            <a:ext cx="518457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73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126" name="Picture 6" descr="C:\Users\Trevor\Documents\GitHub\second-semester-s2-group-4\Artwork\Finished\Concept1\Forground\border_iterations\border_iteration_bla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39809" cy="50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69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/>
              <a:t>Colour Harmony's</a:t>
            </a:r>
            <a:endParaRPr lang="en-GB" sz="5400" dirty="0"/>
          </a:p>
        </p:txBody>
      </p:sp>
      <p:pic>
        <p:nvPicPr>
          <p:cNvPr id="9219" name="Picture 3" descr="C:\Users\Trevor\Desktop\fore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09" y="1412776"/>
            <a:ext cx="7509342" cy="524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4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729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1)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6804"/>
            <a:ext cx="4955317" cy="5431196"/>
          </a:xfrm>
        </p:spPr>
        <p:txBody>
          <a:bodyPr>
            <a:normAutofit/>
          </a:bodyPr>
          <a:lstStyle/>
          <a:p>
            <a:r>
              <a:rPr lang="en-GB" dirty="0" smtClean="0"/>
              <a:t>Players found it difficult to determine when they had scored a goal.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 feeling of reward when a goal was scored.</a:t>
            </a:r>
          </a:p>
          <a:p>
            <a:endParaRPr lang="en-GB" dirty="0" smtClean="0"/>
          </a:p>
          <a:p>
            <a:r>
              <a:rPr lang="en-GB" dirty="0"/>
              <a:t>Brainstormed ways to improve this part of the player experience.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24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2)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78" y="1844824"/>
            <a:ext cx="9131781" cy="54311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194" name="Picture 2" descr="C:\Users\Trevor\Documents\GitHub\second-semester-s2-group-4\Artwork\Concept\Vector_style\font_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3384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6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Where We Finished Last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Adding polish to excising mechanics and experience.</a:t>
            </a:r>
            <a:endParaRPr lang="en-GB" dirty="0"/>
          </a:p>
        </p:txBody>
      </p:sp>
      <p:pic>
        <p:nvPicPr>
          <p:cNvPr id="4" name="Picture 2" descr="C:\Users\Trevor\Documents\GitHub\second-semester-s2-group-4\Managment\Presentations\GIFs\Ripplefottie for Dav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7132362" cy="38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Visual Feedback (Part 3)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8840"/>
            <a:ext cx="9131781" cy="5431196"/>
          </a:xfrm>
        </p:spPr>
        <p:txBody>
          <a:bodyPr>
            <a:normAutofit/>
          </a:bodyPr>
          <a:lstStyle/>
          <a:p>
            <a:r>
              <a:rPr lang="en-GB" dirty="0" smtClean="0"/>
              <a:t>Popups.</a:t>
            </a:r>
          </a:p>
          <a:p>
            <a:r>
              <a:rPr lang="en-GB" dirty="0" smtClean="0"/>
              <a:t>Explosions.</a:t>
            </a:r>
          </a:p>
          <a:p>
            <a:r>
              <a:rPr lang="en-GB" dirty="0" smtClean="0"/>
              <a:t>Ball explodes.</a:t>
            </a:r>
          </a:p>
          <a:p>
            <a:r>
              <a:rPr lang="en-GB" dirty="0" smtClean="0"/>
              <a:t>Claw descending from the top to “drop” the ball.</a:t>
            </a:r>
          </a:p>
          <a:p>
            <a:r>
              <a:rPr lang="en-GB" dirty="0"/>
              <a:t>The foreground is the UI.</a:t>
            </a:r>
          </a:p>
          <a:p>
            <a:r>
              <a:rPr lang="en-GB" dirty="0"/>
              <a:t>Remove the UI bar.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C:\Users\Trevor\Documents\GitHub\second-semester-s2-group-4\Artwork\Finished\Concept1\visual_feeback_things\scorewin_pop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4486462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revor\Documents\GitHub\second-semester-s2-group-4\Artwork\Finished\Concept1\Forground\c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75" y="3924745"/>
            <a:ext cx="5205735" cy="29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</a:p>
        </p:txBody>
      </p:sp>
    </p:spTree>
    <p:extLst>
      <p:ext uri="{BB962C8B-B14F-4D97-AF65-F5344CB8AC3E}">
        <p14:creationId xmlns:p14="http://schemas.microsoft.com/office/powerpoint/2010/main" val="2244836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82" y="62068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Questions?</a:t>
            </a:r>
          </a:p>
        </p:txBody>
      </p:sp>
      <p:pic>
        <p:nvPicPr>
          <p:cNvPr id="7170" name="Picture 2" descr="C:\Users\Trevor\Documents\GitHub\second-semester-s2-group-4\Artwork\Finished\Concept1\start_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54796" cy="41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Expected Delivery Standard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Objective: Two players must get a single ball into the opponents goal.</a:t>
            </a:r>
          </a:p>
          <a:p>
            <a:endParaRPr lang="en-GB" dirty="0" smtClean="0"/>
          </a:p>
          <a:p>
            <a:r>
              <a:rPr lang="en-GB" dirty="0" smtClean="0"/>
              <a:t>Symmetrical simultaneous gameplay.</a:t>
            </a:r>
          </a:p>
          <a:p>
            <a:endParaRPr lang="en-GB" dirty="0"/>
          </a:p>
          <a:p>
            <a:r>
              <a:rPr lang="en-GB" dirty="0" smtClean="0"/>
              <a:t>Fully operational UI/Visual Feedback.</a:t>
            </a:r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Expected Delivery Standard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Fine tuned wave (e.g. when to start, how fast, who receives the starting advantage).</a:t>
            </a:r>
          </a:p>
          <a:p>
            <a:endParaRPr lang="en-GB" dirty="0"/>
          </a:p>
          <a:p>
            <a:r>
              <a:rPr lang="en-GB" dirty="0" smtClean="0"/>
              <a:t>Completed art assets.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3774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How Does It Meet The Brief?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8964488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Physics generated by the terrain mimicking a wave.</a:t>
            </a:r>
          </a:p>
          <a:p>
            <a:endParaRPr lang="en-GB" dirty="0"/>
          </a:p>
          <a:p>
            <a:r>
              <a:rPr lang="en-GB" dirty="0" smtClean="0"/>
              <a:t>Gameplay is symmetric/simultaneous.</a:t>
            </a:r>
          </a:p>
          <a:p>
            <a:endParaRPr lang="en-GB" dirty="0"/>
          </a:p>
          <a:p>
            <a:r>
              <a:rPr lang="en-GB" dirty="0" smtClean="0"/>
              <a:t>Our game is original because it takes a tried and tested formula for multiplayer and puts a different spin on it by making the terrain the true adversary.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3819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Wave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/>
          </a:bodyPr>
          <a:lstStyle/>
          <a:p>
            <a:r>
              <a:rPr lang="en-GB" dirty="0"/>
              <a:t>Uses fancy mathematics to generate a wave from a single object.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Issues with collision detection with the players feet.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2054" name="Picture 6" descr="C:\Users\Trevor\Desktop\Ripplefootie[12_02_17]\iteration_1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40" y="4149080"/>
            <a:ext cx="4614739" cy="260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8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Wave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/>
          </a:bodyPr>
          <a:lstStyle/>
          <a:p>
            <a:r>
              <a:rPr lang="en-GB" dirty="0" smtClean="0"/>
              <a:t>Creates a much more diverse effect, and gives us more control of what it does and when.</a:t>
            </a:r>
          </a:p>
          <a:p>
            <a:endParaRPr lang="en-GB" dirty="0" smtClean="0"/>
          </a:p>
          <a:p>
            <a:r>
              <a:rPr lang="en-GB" dirty="0" smtClean="0"/>
              <a:t>Material limitations.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97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Player Controller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Because of the collision issues, jumping is still being iterated.</a:t>
            </a:r>
          </a:p>
          <a:p>
            <a:endParaRPr lang="en-GB" dirty="0"/>
          </a:p>
          <a:p>
            <a:r>
              <a:rPr lang="en-GB" dirty="0" smtClean="0"/>
              <a:t>Currently </a:t>
            </a:r>
            <a:r>
              <a:rPr lang="en-GB" dirty="0" err="1" smtClean="0"/>
              <a:t>implimented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Main Menu</a:t>
            </a:r>
          </a:p>
          <a:p>
            <a:pPr lvl="1"/>
            <a:r>
              <a:rPr lang="en-GB" dirty="0" smtClean="0"/>
              <a:t>Character movement</a:t>
            </a:r>
          </a:p>
          <a:p>
            <a:pPr lvl="1"/>
            <a:r>
              <a:rPr lang="en-GB" dirty="0" smtClean="0"/>
              <a:t>Wave </a:t>
            </a:r>
          </a:p>
          <a:p>
            <a:pPr lvl="1"/>
            <a:r>
              <a:rPr lang="en-GB" dirty="0" smtClean="0"/>
              <a:t>Scoring goals (and win condition)</a:t>
            </a:r>
          </a:p>
          <a:p>
            <a:pPr lvl="1"/>
            <a:r>
              <a:rPr lang="en-GB" dirty="0" smtClean="0"/>
              <a:t>End screens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16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Balancing Skill vs Chance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Skill is in the precision of judging the most opportune moment to hit the ball directly or when to bounce it off the wave.</a:t>
            </a:r>
          </a:p>
          <a:p>
            <a:endParaRPr lang="en-GB" dirty="0"/>
          </a:p>
          <a:p>
            <a:r>
              <a:rPr lang="en-GB" dirty="0"/>
              <a:t>The chance comes from how the wave alters the angle in which the ball bounces.</a:t>
            </a:r>
          </a:p>
          <a:p>
            <a:endParaRPr lang="en-GB" dirty="0"/>
          </a:p>
          <a:p>
            <a:r>
              <a:rPr lang="en-GB" dirty="0"/>
              <a:t>The use of three platforms with a hinge joint in the centre.</a:t>
            </a:r>
          </a:p>
        </p:txBody>
      </p:sp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455</Words>
  <Application>Microsoft Office PowerPoint</Application>
  <PresentationFormat>On-screen Show (4:3)</PresentationFormat>
  <Paragraphs>107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L4/5 Group 4</vt:lpstr>
      <vt:lpstr>Where We Finished Last Time…</vt:lpstr>
      <vt:lpstr>Expected Delivery Standard</vt:lpstr>
      <vt:lpstr>Expected Delivery Standard</vt:lpstr>
      <vt:lpstr>How Does It Meet The Brief?</vt:lpstr>
      <vt:lpstr>The Wave</vt:lpstr>
      <vt:lpstr>The Wave</vt:lpstr>
      <vt:lpstr>The Player Controller</vt:lpstr>
      <vt:lpstr>Balancing Skill vs Chance</vt:lpstr>
      <vt:lpstr>Playtesting</vt:lpstr>
      <vt:lpstr>Playtesting</vt:lpstr>
      <vt:lpstr>Playtesting</vt:lpstr>
      <vt:lpstr>Aesthetics</vt:lpstr>
      <vt:lpstr>Aesthetics</vt:lpstr>
      <vt:lpstr>Foreground</vt:lpstr>
      <vt:lpstr>Current Iteration</vt:lpstr>
      <vt:lpstr>Colour Harmony's</vt:lpstr>
      <vt:lpstr>Visual Feedback (Part 1)</vt:lpstr>
      <vt:lpstr>Visual Feedback (Part 2)</vt:lpstr>
      <vt:lpstr>Visual Feedback (Part 3)</vt:lpstr>
      <vt:lpstr>Current Iteration</vt:lpstr>
      <vt:lpstr>Sprint Information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Trevor</cp:lastModifiedBy>
  <cp:revision>36</cp:revision>
  <dcterms:created xsi:type="dcterms:W3CDTF">2016-10-01T10:12:36Z</dcterms:created>
  <dcterms:modified xsi:type="dcterms:W3CDTF">2017-03-25T17:24:18Z</dcterms:modified>
</cp:coreProperties>
</file>